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1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0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7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5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0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1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9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48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6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2972-EDDA-4A0F-BC6E-614FF876C72B}" type="datetimeFigureOut">
              <a:rPr lang="en-US" smtClean="0"/>
              <a:t>8/3/2019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997B5-09DF-46B7-898A-1C81C37C6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3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Slicers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Two Alternatives</a:t>
            </a:r>
          </a:p>
        </p:txBody>
      </p:sp>
    </p:spTree>
    <p:extLst>
      <p:ext uri="{BB962C8B-B14F-4D97-AF65-F5344CB8AC3E}">
        <p14:creationId xmlns:p14="http://schemas.microsoft.com/office/powerpoint/2010/main" val="144512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Method 1 – this is more common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17988" y="2064522"/>
            <a:ext cx="3830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0000500000000000000" pitchFamily="2" charset="0"/>
              </a:rPr>
              <a:t>The image to the left is a typical slicer that is generally created because it is the first offered when you start.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A1D920-D8CC-445C-BD2D-629ACCA20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284" y="2169323"/>
            <a:ext cx="1257475" cy="219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858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Method 2 – this one is not as obvious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86681" y="3611557"/>
            <a:ext cx="6516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0000500000000000000" pitchFamily="2" charset="0"/>
              </a:rPr>
              <a:t>The image above looks interesting and may add a spark to your visuals - if you have room. It probably works better when you have a few options such as active/development/sold.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8B82B7-ECD1-401F-BC83-BAC75BE71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598" y="2160516"/>
            <a:ext cx="10240804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22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Outline to create 2</a:t>
            </a:r>
            <a:r>
              <a:rPr lang="en-US" baseline="30000" dirty="0">
                <a:latin typeface="Montserrat" panose="00000500000000000000" pitchFamily="2" charset="0"/>
              </a:rPr>
              <a:t>nd</a:t>
            </a:r>
            <a:r>
              <a:rPr lang="en-US" dirty="0">
                <a:latin typeface="Montserrat" panose="00000500000000000000" pitchFamily="2" charset="0"/>
              </a:rPr>
              <a:t> kind of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108" y="1801632"/>
            <a:ext cx="10515600" cy="4351338"/>
          </a:xfrm>
        </p:spPr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Add your slicer visual to your “canvas”.</a:t>
            </a:r>
          </a:p>
          <a:p>
            <a:r>
              <a:rPr lang="en-US" dirty="0">
                <a:latin typeface="Montserrat" panose="00000500000000000000" pitchFamily="2" charset="0"/>
              </a:rPr>
              <a:t>Drag your field into the visualization pane.</a:t>
            </a:r>
          </a:p>
          <a:p>
            <a:endParaRPr lang="en-US" dirty="0">
              <a:latin typeface="Montserrat" panose="00000500000000000000" pitchFamily="2" charset="0"/>
            </a:endParaRPr>
          </a:p>
          <a:p>
            <a:endParaRPr lang="en-US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355509-634D-4EAA-BFE2-B57EE86AE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992" y="2829519"/>
            <a:ext cx="1965111" cy="332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77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584" y="1248977"/>
            <a:ext cx="10515600" cy="4351338"/>
          </a:xfrm>
        </p:spPr>
        <p:txBody>
          <a:bodyPr/>
          <a:lstStyle/>
          <a:p>
            <a:r>
              <a:rPr lang="en-US" dirty="0">
                <a:latin typeface="Montserrat" panose="00000500000000000000" pitchFamily="2" charset="0"/>
              </a:rPr>
              <a:t>Now in the upper right hand corner of your visual, click on the down arrow and then pick “List”</a:t>
            </a:r>
          </a:p>
          <a:p>
            <a:endParaRPr lang="en-US" dirty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1065C8-748C-461D-B7AC-CF832C967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132" y="2666508"/>
            <a:ext cx="2896004" cy="301984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BC9B7BD-A4DD-4662-B738-05743F78C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94" y="2666508"/>
            <a:ext cx="3877216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948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297" y="1059506"/>
            <a:ext cx="10515600" cy="4351338"/>
          </a:xfrm>
        </p:spPr>
        <p:txBody>
          <a:bodyPr/>
          <a:lstStyle/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r>
              <a:rPr lang="en-US" dirty="0">
                <a:latin typeface="Montserrat" panose="00000500000000000000" pitchFamily="2" charset="0"/>
              </a:rPr>
              <a:t>Then go into the Format section of the visualization pane. The Format section is the roller paint brush.</a:t>
            </a:r>
          </a:p>
          <a:p>
            <a:pPr lvl="5"/>
            <a:endParaRPr lang="en-US" dirty="0">
              <a:latin typeface="Montserrat" panose="00000500000000000000" pitchFamily="2" charset="0"/>
            </a:endParaRPr>
          </a:p>
          <a:p>
            <a:pPr lvl="5"/>
            <a:endParaRPr lang="en-US" dirty="0">
              <a:latin typeface="Montserrat" panose="00000500000000000000" pitchFamily="2" charset="0"/>
            </a:endParaRPr>
          </a:p>
          <a:p>
            <a:pPr lvl="5"/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543" y="1268627"/>
            <a:ext cx="1476867" cy="360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41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2297" y="1059506"/>
            <a:ext cx="10515600" cy="2309770"/>
          </a:xfrm>
        </p:spPr>
        <p:txBody>
          <a:bodyPr/>
          <a:lstStyle/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endParaRPr lang="en-US" dirty="0">
              <a:latin typeface="Montserrat" panose="00000500000000000000" pitchFamily="2" charset="0"/>
            </a:endParaRPr>
          </a:p>
          <a:p>
            <a:pPr lvl="4"/>
            <a:r>
              <a:rPr lang="en-US" dirty="0">
                <a:latin typeface="Montserrat" panose="00000500000000000000" pitchFamily="2" charset="0"/>
              </a:rPr>
              <a:t>In the General section, select Horizontal found under Orientation.</a:t>
            </a:r>
          </a:p>
          <a:p>
            <a:pPr lvl="5"/>
            <a:endParaRPr lang="en-US" dirty="0">
              <a:latin typeface="Montserrat" panose="00000500000000000000" pitchFamily="2" charset="0"/>
            </a:endParaRPr>
          </a:p>
          <a:p>
            <a:pPr lvl="5"/>
            <a:endParaRPr lang="en-US" dirty="0">
              <a:latin typeface="Montserrat" panose="00000500000000000000" pitchFamily="2" charset="0"/>
            </a:endParaRPr>
          </a:p>
          <a:p>
            <a:pPr lvl="5"/>
            <a:endParaRPr lang="en-US" dirty="0">
              <a:latin typeface="Montserrat" panose="00000500000000000000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516" y="1268627"/>
            <a:ext cx="1315489" cy="44726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69925" y="4036539"/>
            <a:ext cx="4777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ontserrat" panose="00000500000000000000" pitchFamily="2" charset="0"/>
              </a:rPr>
              <a:t>And now you should have the Horizontal slicer.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74227" y="5464291"/>
            <a:ext cx="26980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This ends the </a:t>
            </a:r>
            <a:r>
              <a:rPr lang="en-US" sz="1200" dirty="0" err="1"/>
              <a:t>Powerpoint</a:t>
            </a:r>
            <a:r>
              <a:rPr lang="en-US" sz="1200" dirty="0"/>
              <a:t> on Slicers</a:t>
            </a:r>
          </a:p>
        </p:txBody>
      </p:sp>
    </p:spTree>
    <p:extLst>
      <p:ext uri="{BB962C8B-B14F-4D97-AF65-F5344CB8AC3E}">
        <p14:creationId xmlns:p14="http://schemas.microsoft.com/office/powerpoint/2010/main" val="98340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172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Office Theme</vt:lpstr>
      <vt:lpstr>Creating Slicers</vt:lpstr>
      <vt:lpstr>Method 1 – this is more common</vt:lpstr>
      <vt:lpstr>Method 2 – this one is not as obvious</vt:lpstr>
      <vt:lpstr>Outline to create 2nd kind of filter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Veronique Frizzell</dc:creator>
  <cp:lastModifiedBy>Veronique Frizzell</cp:lastModifiedBy>
  <cp:revision>9</cp:revision>
  <dcterms:created xsi:type="dcterms:W3CDTF">2019-07-19T20:26:33Z</dcterms:created>
  <dcterms:modified xsi:type="dcterms:W3CDTF">2019-08-04T02:09:56Z</dcterms:modified>
</cp:coreProperties>
</file>