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E4"/>
    <a:srgbClr val="E29C00"/>
    <a:srgbClr val="ACD143"/>
    <a:srgbClr val="94B82E"/>
    <a:srgbClr val="799626"/>
    <a:srgbClr val="A6CE39"/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0ED6-6532-44F0-BD07-81C63BD5E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4B132-933C-45D5-AB31-E9170474E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52CD0-4991-4141-B44D-A93464D4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CECC0-9400-401A-B18F-85284569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A0CF-D84A-4271-A3E3-A46A48F7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1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FACB-1E11-4BE9-9DA6-C6F6E3E0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384E7-9BCE-40BB-91B7-0176FC6DE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8478F-10E3-45D7-BACE-4B848767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5ACE4-D862-41CF-B0BA-DA777C72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881D5-C39A-4777-85A0-1598B763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2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B3011-D05F-4D62-B84A-1673B4316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C6E16-BF27-4005-857E-9A74B6713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10C4F-10A1-4FB7-8772-968EBD8B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D54E-263D-4E9D-B8CA-20A04654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8E545-7188-4CC3-87FD-859481C6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6F5-D4CD-4D4F-95FC-406292105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B9B9-BE45-440A-BC0E-C70145D30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077C8-FFF9-43D5-A3C9-E59A71A3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DB549-A37C-4161-AC09-E557880D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A032F-D015-463B-A7C3-C53E2B27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29E0-6EA6-4EDA-B857-C13B3ED8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E6876-9565-423E-BDFB-097AEE372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F0698-4380-4B84-B3E9-3C2E684A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FE8DC-BF38-4114-BA45-07E3DBFA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00F18-31E8-4772-9677-6A1432FF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2FF3-819F-461B-A3B9-7CA2E01D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E767-69CD-435D-A911-C728AD9B7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B92BF-58A7-4E4C-91FB-7B4096C58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590CC-D84C-4F8E-8749-766D852F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B5112-74D3-454A-8496-5A97C599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A197F-E447-402C-AEFD-82550654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7DAD-1D07-4F00-9D6F-2DD8CD97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73410-517C-4AEE-8574-73D8DD9AB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EAC32-47F9-4EA5-AE17-2B65E52D9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A7285-E058-4B62-ADF2-BA43FAB08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41E32-08D0-4110-8470-42F961FB6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C20CA-21DE-4D1C-A44E-34DB0C59E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17346D-4E41-49EC-B116-F7956D1D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E3F96-0727-4D92-85D1-7BB44600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4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4586D-CFCB-4909-99C7-F7D29EB2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00961-6A03-410D-82AA-0B538F55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DE93B-401D-47B4-AD6B-06703F672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4E53-EB5D-40D4-B7F3-F7DF6EEE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0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5FCFF-61DC-4F21-A178-791C6E15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0EE384-B265-4518-B04A-26E6F1AE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9C170-BBCD-45D0-9B37-B7C0193D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B78C-7F3A-4A16-AF5A-A26081A5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32AE-30D9-4F0B-95E3-D790FEBD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AA30D-CFFF-4BE5-9EA5-0BDA58CCB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B866D-4F37-4841-983D-EF900A3D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86688-ABB7-43A2-A458-DA32CC14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B36F2-2457-429B-90CD-5D328FB4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3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0E18-E77E-4C9F-9358-63D80DE1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FE2C30-A2A9-4440-9407-3819ACFA3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C508B-DAAA-450F-A801-ECEE0ED9F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7F622-87EE-4B41-BD81-6DDF3B1E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77B63-BC66-4348-9D8E-58F40F09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465AB-B7B9-49D2-ABA0-9DD3E71D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29C00"/>
            </a:gs>
            <a:gs pos="73000">
              <a:srgbClr val="A6CE39"/>
            </a:gs>
            <a:gs pos="91143">
              <a:srgbClr val="90B330"/>
            </a:gs>
            <a:gs pos="100000">
              <a:srgbClr val="79962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99764-AAD6-4BA4-8CD1-1FAAE72C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9C269-D0C3-4969-984C-7990C8ECA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DA3C-557F-4AF7-85AA-A2743125C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9E8B-72E8-426E-B997-B47F94D7901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B0C79-0D1E-422A-A53C-4CDDC6EBC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14099-010B-4D73-B386-468B73F3C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74CB5-78BF-491C-9E0B-83EFD96A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1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213C-B5BB-4E02-AB80-D0F2AF727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8637"/>
            <a:ext cx="9144000" cy="1944914"/>
          </a:xfrm>
        </p:spPr>
        <p:txBody>
          <a:bodyPr/>
          <a:lstStyle/>
          <a:p>
            <a:r>
              <a:rPr lang="en-US" dirty="0">
                <a:latin typeface="Montserrat" panose="00000500000000000000" pitchFamily="50" charset="0"/>
              </a:rPr>
              <a:t>Running Your MMR From </a:t>
            </a:r>
            <a:r>
              <a:rPr lang="en-US" dirty="0" err="1">
                <a:latin typeface="Montserrat" panose="00000500000000000000" pitchFamily="50" charset="0"/>
              </a:rPr>
              <a:t>Sharepoint</a:t>
            </a:r>
            <a:endParaRPr lang="en-US" dirty="0">
              <a:latin typeface="Montserrat" panose="000005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603D0-FB28-4C2E-A371-FAF82837D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" y="6274282"/>
            <a:ext cx="1732803" cy="3633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69B2E2-2EF2-44DE-AC07-DA7A13366539}"/>
              </a:ext>
            </a:extLst>
          </p:cNvPr>
          <p:cNvSpPr/>
          <p:nvPr/>
        </p:nvSpPr>
        <p:spPr>
          <a:xfrm>
            <a:off x="391886" y="0"/>
            <a:ext cx="158620" cy="6858000"/>
          </a:xfrm>
          <a:prstGeom prst="rect">
            <a:avLst/>
          </a:prstGeom>
          <a:solidFill>
            <a:srgbClr val="00A1E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50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C09E9C-45F7-48E5-9240-B018A3C99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57" y="-20295"/>
            <a:ext cx="5072743" cy="6878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2213C-B5BB-4E02-AB80-D0F2AF727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91" y="513184"/>
            <a:ext cx="9144000" cy="1944914"/>
          </a:xfrm>
        </p:spPr>
        <p:txBody>
          <a:bodyPr/>
          <a:lstStyle/>
          <a:p>
            <a:pPr algn="l"/>
            <a:r>
              <a:rPr lang="en-US" dirty="0">
                <a:latin typeface="Montserrat" panose="00000500000000000000" pitchFamily="50" charset="0"/>
              </a:rPr>
              <a:t>What this video</a:t>
            </a:r>
            <a:br>
              <a:rPr lang="en-US" dirty="0">
                <a:latin typeface="Montserrat" panose="00000500000000000000" pitchFamily="50" charset="0"/>
              </a:rPr>
            </a:br>
            <a:r>
              <a:rPr lang="en-US" dirty="0">
                <a:latin typeface="Montserrat" panose="00000500000000000000" pitchFamily="50" charset="0"/>
              </a:rPr>
              <a:t> will cover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C47F8-9F79-4151-A2AF-60FA480C74E7}"/>
              </a:ext>
            </a:extLst>
          </p:cNvPr>
          <p:cNvSpPr txBox="1"/>
          <p:nvPr/>
        </p:nvSpPr>
        <p:spPr>
          <a:xfrm>
            <a:off x="1502229" y="2971282"/>
            <a:ext cx="5467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/>
              <a:t>How to access </a:t>
            </a:r>
            <a:r>
              <a:rPr lang="en-US" sz="3600" dirty="0" err="1"/>
              <a:t>Sharepoint</a:t>
            </a: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How to run MMR from </a:t>
            </a:r>
            <a:r>
              <a:rPr lang="en-US" sz="3600" dirty="0" err="1"/>
              <a:t>Sharepoint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0DC10B-1218-4AA8-A9F6-758EEBE8F0E2}"/>
              </a:ext>
            </a:extLst>
          </p:cNvPr>
          <p:cNvSpPr/>
          <p:nvPr/>
        </p:nvSpPr>
        <p:spPr>
          <a:xfrm>
            <a:off x="10514643" y="1119874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6FE0CE-D493-4A19-9596-139C3251A5D3}"/>
              </a:ext>
            </a:extLst>
          </p:cNvPr>
          <p:cNvSpPr/>
          <p:nvPr/>
        </p:nvSpPr>
        <p:spPr>
          <a:xfrm>
            <a:off x="7391998" y="4263943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5874CF-34B9-48D4-AE53-9DDA70C4D610}"/>
              </a:ext>
            </a:extLst>
          </p:cNvPr>
          <p:cNvSpPr/>
          <p:nvPr/>
        </p:nvSpPr>
        <p:spPr>
          <a:xfrm>
            <a:off x="391886" y="0"/>
            <a:ext cx="158620" cy="6858000"/>
          </a:xfrm>
          <a:prstGeom prst="rect">
            <a:avLst/>
          </a:prstGeom>
          <a:solidFill>
            <a:srgbClr val="00A1E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674ACF-F98C-47EB-A152-03D848F54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" y="6274282"/>
            <a:ext cx="1732803" cy="3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213C-B5BB-4E02-AB80-D0F2AF727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91" y="513184"/>
            <a:ext cx="9144000" cy="1944914"/>
          </a:xfrm>
        </p:spPr>
        <p:txBody>
          <a:bodyPr/>
          <a:lstStyle/>
          <a:p>
            <a:pPr algn="l"/>
            <a:r>
              <a:rPr lang="en-US" dirty="0">
                <a:latin typeface="Montserrat" panose="00000500000000000000" pitchFamily="50" charset="0"/>
              </a:rPr>
              <a:t>1. Accessing </a:t>
            </a:r>
            <a:r>
              <a:rPr lang="en-US" dirty="0" err="1">
                <a:latin typeface="Montserrat" panose="00000500000000000000" pitchFamily="50" charset="0"/>
              </a:rPr>
              <a:t>Sharepoint</a:t>
            </a:r>
            <a:endParaRPr lang="en-US" dirty="0"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C47F8-9F79-4151-A2AF-60FA480C74E7}"/>
              </a:ext>
            </a:extLst>
          </p:cNvPr>
          <p:cNvSpPr txBox="1"/>
          <p:nvPr/>
        </p:nvSpPr>
        <p:spPr>
          <a:xfrm>
            <a:off x="637591" y="3717731"/>
            <a:ext cx="777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/>
              <a:t> Someone sends you an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Log into www.office.com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A5737-FEC9-4AD3-B676-34F153704A34}"/>
              </a:ext>
            </a:extLst>
          </p:cNvPr>
          <p:cNvSpPr txBox="1"/>
          <p:nvPr/>
        </p:nvSpPr>
        <p:spPr>
          <a:xfrm>
            <a:off x="637591" y="2849778"/>
            <a:ext cx="7361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Two ways to do it: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4001B0-1DF3-4D51-A000-16F08393FE1B}"/>
              </a:ext>
            </a:extLst>
          </p:cNvPr>
          <p:cNvSpPr/>
          <p:nvPr/>
        </p:nvSpPr>
        <p:spPr>
          <a:xfrm>
            <a:off x="391886" y="0"/>
            <a:ext cx="158620" cy="6858000"/>
          </a:xfrm>
          <a:prstGeom prst="rect">
            <a:avLst/>
          </a:prstGeom>
          <a:solidFill>
            <a:srgbClr val="00A1E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5CECFB-62E1-4AE1-85A6-1C01DEF0E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" y="6274282"/>
            <a:ext cx="1732803" cy="3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0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381D0-8A99-4F60-8B3D-ED49FA383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3051" y="1153869"/>
            <a:ext cx="6678368" cy="4388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2213C-B5BB-4E02-AB80-D0F2AF727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232" y="1153869"/>
            <a:ext cx="9144000" cy="1200329"/>
          </a:xfrm>
        </p:spPr>
        <p:txBody>
          <a:bodyPr/>
          <a:lstStyle/>
          <a:p>
            <a:pPr algn="l"/>
            <a:r>
              <a:rPr lang="en-US" dirty="0">
                <a:latin typeface="Montserrat" panose="00000500000000000000" pitchFamily="50" charset="0"/>
              </a:rPr>
              <a:t>Email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A5737-FEC9-4AD3-B676-34F153704A34}"/>
              </a:ext>
            </a:extLst>
          </p:cNvPr>
          <p:cNvSpPr txBox="1"/>
          <p:nvPr/>
        </p:nvSpPr>
        <p:spPr>
          <a:xfrm>
            <a:off x="631917" y="2680508"/>
            <a:ext cx="3697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This is One Drive but I imagine </a:t>
            </a:r>
            <a:r>
              <a:rPr lang="en-US" sz="3600" dirty="0" err="1"/>
              <a:t>Sharepoint</a:t>
            </a:r>
            <a:r>
              <a:rPr lang="en-US" sz="3600" dirty="0"/>
              <a:t> operates in similar fashion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9CD803-F8F0-4121-985A-3DCE6908E5BC}"/>
              </a:ext>
            </a:extLst>
          </p:cNvPr>
          <p:cNvSpPr/>
          <p:nvPr/>
        </p:nvSpPr>
        <p:spPr>
          <a:xfrm>
            <a:off x="391886" y="0"/>
            <a:ext cx="158620" cy="6858000"/>
          </a:xfrm>
          <a:prstGeom prst="rect">
            <a:avLst/>
          </a:prstGeom>
          <a:solidFill>
            <a:srgbClr val="00A1E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F745F-E0E1-43DA-A911-D0B997129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" y="6274282"/>
            <a:ext cx="1732803" cy="3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6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213C-B5BB-4E02-AB80-D0F2AF727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232" y="1153869"/>
            <a:ext cx="9144000" cy="1200329"/>
          </a:xfrm>
        </p:spPr>
        <p:txBody>
          <a:bodyPr/>
          <a:lstStyle/>
          <a:p>
            <a:pPr algn="l"/>
            <a:r>
              <a:rPr lang="en-US" dirty="0">
                <a:latin typeface="Montserrat" panose="00000500000000000000" pitchFamily="50" charset="0"/>
              </a:rPr>
              <a:t>Or log into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A5737-FEC9-4AD3-B676-34F153704A34}"/>
              </a:ext>
            </a:extLst>
          </p:cNvPr>
          <p:cNvSpPr txBox="1"/>
          <p:nvPr/>
        </p:nvSpPr>
        <p:spPr>
          <a:xfrm>
            <a:off x="2759297" y="2767280"/>
            <a:ext cx="7476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www.office.com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1520E9-D211-425C-A062-BD34D2771873}"/>
              </a:ext>
            </a:extLst>
          </p:cNvPr>
          <p:cNvSpPr/>
          <p:nvPr/>
        </p:nvSpPr>
        <p:spPr>
          <a:xfrm>
            <a:off x="391886" y="0"/>
            <a:ext cx="158620" cy="6858000"/>
          </a:xfrm>
          <a:prstGeom prst="rect">
            <a:avLst/>
          </a:prstGeom>
          <a:solidFill>
            <a:srgbClr val="00A1E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A58B2-C8CE-4C8D-8318-66117552D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" y="6274282"/>
            <a:ext cx="1732803" cy="3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0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213C-B5BB-4E02-AB80-D0F2AF727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615" y="170091"/>
            <a:ext cx="9144000" cy="1944914"/>
          </a:xfrm>
        </p:spPr>
        <p:txBody>
          <a:bodyPr/>
          <a:lstStyle/>
          <a:p>
            <a:pPr algn="l"/>
            <a:r>
              <a:rPr lang="en-US" dirty="0">
                <a:latin typeface="Montserrat" panose="00000500000000000000" pitchFamily="50" charset="0"/>
              </a:rPr>
              <a:t>2. Doing MMR from </a:t>
            </a:r>
            <a:r>
              <a:rPr lang="en-US" dirty="0" err="1">
                <a:latin typeface="Montserrat" panose="00000500000000000000" pitchFamily="50" charset="0"/>
              </a:rPr>
              <a:t>Sharepoint</a:t>
            </a:r>
            <a:endParaRPr lang="en-US" dirty="0">
              <a:latin typeface="Montserrat" panose="000005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C47F8-9F79-4151-A2AF-60FA480C74E7}"/>
              </a:ext>
            </a:extLst>
          </p:cNvPr>
          <p:cNvSpPr txBox="1"/>
          <p:nvPr/>
        </p:nvSpPr>
        <p:spPr>
          <a:xfrm>
            <a:off x="550506" y="3027653"/>
            <a:ext cx="109976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/>
              <a:t> Turn off the Autosave in case you need to do over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Opening the file from </a:t>
            </a:r>
            <a:r>
              <a:rPr lang="en-US" sz="3600" dirty="0" err="1"/>
              <a:t>Sharepoint</a:t>
            </a:r>
            <a:r>
              <a:rPr lang="en-US" sz="3600" dirty="0"/>
              <a:t> has one or two extra steps involved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The macro will do the saving of the small file for you once you click the “x” in the upper right hand corner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A5737-FEC9-4AD3-B676-34F153704A34}"/>
              </a:ext>
            </a:extLst>
          </p:cNvPr>
          <p:cNvSpPr txBox="1"/>
          <p:nvPr/>
        </p:nvSpPr>
        <p:spPr>
          <a:xfrm>
            <a:off x="550506" y="2159700"/>
            <a:ext cx="855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Three things to keep in mind: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FAA33C-1783-447C-AC82-C9D0E1338E80}"/>
              </a:ext>
            </a:extLst>
          </p:cNvPr>
          <p:cNvSpPr/>
          <p:nvPr/>
        </p:nvSpPr>
        <p:spPr>
          <a:xfrm>
            <a:off x="391886" y="0"/>
            <a:ext cx="158620" cy="6858000"/>
          </a:xfrm>
          <a:prstGeom prst="rect">
            <a:avLst/>
          </a:prstGeom>
          <a:solidFill>
            <a:srgbClr val="00A1E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961369-2816-47C8-B767-F83670153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" y="6274282"/>
            <a:ext cx="1732803" cy="3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1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A63C77-B289-4ABA-AF1A-8CCC0FC5A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53" y="0"/>
            <a:ext cx="43564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2213C-B5BB-4E02-AB80-D0F2AF727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607" y="-50224"/>
            <a:ext cx="9144000" cy="1944914"/>
          </a:xfrm>
        </p:spPr>
        <p:txBody>
          <a:bodyPr/>
          <a:lstStyle/>
          <a:p>
            <a:pPr algn="l"/>
            <a:r>
              <a:rPr lang="en-US" dirty="0">
                <a:latin typeface="Montserrat" panose="00000500000000000000" pitchFamily="50" charset="0"/>
              </a:rPr>
              <a:t>Having problems?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BA086-C098-4A59-A932-4BD44D9CCD9C}"/>
              </a:ext>
            </a:extLst>
          </p:cNvPr>
          <p:cNvSpPr txBox="1"/>
          <p:nvPr/>
        </p:nvSpPr>
        <p:spPr>
          <a:xfrm>
            <a:off x="581607" y="2286370"/>
            <a:ext cx="10092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My email 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FFF5BE-2012-479B-9B9B-10320617F5A4}"/>
              </a:ext>
            </a:extLst>
          </p:cNvPr>
          <p:cNvSpPr txBox="1"/>
          <p:nvPr/>
        </p:nvSpPr>
        <p:spPr>
          <a:xfrm>
            <a:off x="581607" y="4141827"/>
            <a:ext cx="7281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Have patience. It is just takes practice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1C10AD-AEC9-43D3-AA75-787BD0BD33CF}"/>
              </a:ext>
            </a:extLst>
          </p:cNvPr>
          <p:cNvSpPr/>
          <p:nvPr/>
        </p:nvSpPr>
        <p:spPr>
          <a:xfrm>
            <a:off x="391886" y="0"/>
            <a:ext cx="158620" cy="6858000"/>
          </a:xfrm>
          <a:prstGeom prst="rect">
            <a:avLst/>
          </a:prstGeom>
          <a:solidFill>
            <a:srgbClr val="00A1E4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5B01DA-451F-4059-9A18-29F56B7FD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9" y="6274282"/>
            <a:ext cx="1732803" cy="3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67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Office Theme</vt:lpstr>
      <vt:lpstr>Running Your MMR From Sharepoint</vt:lpstr>
      <vt:lpstr>What this video  will cover</vt:lpstr>
      <vt:lpstr>1. Accessing Sharepoint</vt:lpstr>
      <vt:lpstr>Email</vt:lpstr>
      <vt:lpstr>Or log into  </vt:lpstr>
      <vt:lpstr>2. Doing MMR from Sharepoint</vt:lpstr>
      <vt:lpstr>Having problems?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Your MMR From Sharepoint</dc:title>
  <dc:creator>Veronique Frizzell</dc:creator>
  <cp:lastModifiedBy>Veronique Frizzell</cp:lastModifiedBy>
  <cp:revision>13</cp:revision>
  <dcterms:created xsi:type="dcterms:W3CDTF">2019-08-03T20:37:23Z</dcterms:created>
  <dcterms:modified xsi:type="dcterms:W3CDTF">2019-08-06T02:36:19Z</dcterms:modified>
</cp:coreProperties>
</file>